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8" r:id="rId4"/>
    <p:sldMasterId id="2147483726" r:id="rId5"/>
    <p:sldMasterId id="2147483733" r:id="rId6"/>
  </p:sldMasterIdLst>
  <p:notesMasterIdLst>
    <p:notesMasterId r:id="rId9"/>
  </p:notesMasterIdLst>
  <p:handoutMasterIdLst>
    <p:handoutMasterId r:id="rId12"/>
  </p:handoutMasterIdLst>
  <p:sldIdLst>
    <p:sldId id="16771648" r:id="rId7"/>
    <p:sldId id="16776257" r:id="rId8"/>
    <p:sldId id="16768858" r:id="rId10"/>
    <p:sldId id="16776258" r:id="rId11"/>
  </p:sldIdLst>
  <p:sldSz cx="12192000" cy="6858000"/>
  <p:notesSz cx="6858000" cy="9144000"/>
  <p:custDataLst>
    <p:tags r:id="rId1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enorite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B7"/>
    <a:srgbClr val="341854"/>
    <a:srgbClr val="01A98B"/>
    <a:srgbClr val="ED7D31"/>
    <a:srgbClr val="7470A7"/>
    <a:srgbClr val="95B44E"/>
    <a:srgbClr val="B71E6B"/>
    <a:srgbClr val="8E38B0"/>
    <a:srgbClr val="341A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5" autoAdjust="0"/>
    <p:restoredTop sz="94696"/>
  </p:normalViewPr>
  <p:slideViewPr>
    <p:cSldViewPr snapToGrid="0">
      <p:cViewPr varScale="1">
        <p:scale>
          <a:sx n="89" d="100"/>
          <a:sy n="89" d="100"/>
        </p:scale>
        <p:origin x="115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5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B7971-894C-6C46-97EF-5DF7F4CE2BF2}" type="datetimeFigureOut">
              <a:rPr lang="es-AR" smtClean="0"/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325B2-0BDB-A649-A6CD-73F603A12023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54355" latinLnBrk="0">
      <a:defRPr sz="700">
        <a:latin typeface="+mn-lt"/>
        <a:ea typeface="+mn-ea"/>
        <a:cs typeface="+mn-cs"/>
        <a:sym typeface="Tenorite Regular"/>
      </a:defRPr>
    </a:lvl1pPr>
    <a:lvl2pPr indent="228600" defTabSz="554355" latinLnBrk="0">
      <a:defRPr sz="700">
        <a:latin typeface="+mn-lt"/>
        <a:ea typeface="+mn-ea"/>
        <a:cs typeface="+mn-cs"/>
        <a:sym typeface="Tenorite Regular"/>
      </a:defRPr>
    </a:lvl2pPr>
    <a:lvl3pPr indent="457200" defTabSz="554355" latinLnBrk="0">
      <a:defRPr sz="700">
        <a:latin typeface="+mn-lt"/>
        <a:ea typeface="+mn-ea"/>
        <a:cs typeface="+mn-cs"/>
        <a:sym typeface="Tenorite Regular"/>
      </a:defRPr>
    </a:lvl3pPr>
    <a:lvl4pPr indent="685800" defTabSz="554355" latinLnBrk="0">
      <a:defRPr sz="700">
        <a:latin typeface="+mn-lt"/>
        <a:ea typeface="+mn-ea"/>
        <a:cs typeface="+mn-cs"/>
        <a:sym typeface="Tenorite Regular"/>
      </a:defRPr>
    </a:lvl4pPr>
    <a:lvl5pPr indent="914400" defTabSz="554355" latinLnBrk="0">
      <a:defRPr sz="700">
        <a:latin typeface="+mn-lt"/>
        <a:ea typeface="+mn-ea"/>
        <a:cs typeface="+mn-cs"/>
        <a:sym typeface="Tenorite Regular"/>
      </a:defRPr>
    </a:lvl5pPr>
    <a:lvl6pPr indent="1143000" defTabSz="554355" latinLnBrk="0">
      <a:defRPr sz="700">
        <a:latin typeface="+mn-lt"/>
        <a:ea typeface="+mn-ea"/>
        <a:cs typeface="+mn-cs"/>
        <a:sym typeface="Tenorite Regular"/>
      </a:defRPr>
    </a:lvl6pPr>
    <a:lvl7pPr indent="1371600" defTabSz="554355" latinLnBrk="0">
      <a:defRPr sz="700">
        <a:latin typeface="+mn-lt"/>
        <a:ea typeface="+mn-ea"/>
        <a:cs typeface="+mn-cs"/>
        <a:sym typeface="Tenorite Regular"/>
      </a:defRPr>
    </a:lvl7pPr>
    <a:lvl8pPr indent="1600200" defTabSz="554355" latinLnBrk="0">
      <a:defRPr sz="700">
        <a:latin typeface="+mn-lt"/>
        <a:ea typeface="+mn-ea"/>
        <a:cs typeface="+mn-cs"/>
        <a:sym typeface="Tenorite Regular"/>
      </a:defRPr>
    </a:lvl8pPr>
    <a:lvl9pPr indent="1828800" defTabSz="554355" latinLnBrk="0">
      <a:defRPr sz="700">
        <a:latin typeface="+mn-lt"/>
        <a:ea typeface="+mn-ea"/>
        <a:cs typeface="+mn-cs"/>
        <a:sym typeface="Tenorite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  <p:pic>
        <p:nvPicPr>
          <p:cNvPr id="6" name="图片 5" descr="topcoder-logo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rick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" y="447"/>
            <a:ext cx="12190517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2" y="-7916"/>
            <a:ext cx="12204590" cy="6865082"/>
          </a:xfrm>
          <a:prstGeom prst="rect">
            <a:avLst/>
          </a:prstGeom>
          <a:noFill/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447"/>
            <a:ext cx="12190412" cy="685710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urf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-2"/>
            <a:ext cx="12193589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Rectángulo 7"/>
          <p:cNvSpPr/>
          <p:nvPr userDrawn="1"/>
        </p:nvSpPr>
        <p:spPr>
          <a:xfrm>
            <a:off x="-1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ik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" y="0"/>
            <a:ext cx="12193589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ángulo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nowboarder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Imagen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 flipH="1">
            <a:off x="-1596" y="-2"/>
            <a:ext cx="12193591" cy="6858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Rectángulo 7"/>
          <p:cNvSpPr/>
          <p:nvPr userDrawn="1"/>
        </p:nvSpPr>
        <p:spPr>
          <a:xfrm>
            <a:off x="-1596" y="0"/>
            <a:ext cx="12193590" cy="6858000"/>
          </a:xfrm>
          <a:prstGeom prst="rect">
            <a:avLst/>
          </a:prstGeom>
          <a:gradFill>
            <a:gsLst>
              <a:gs pos="0">
                <a:srgbClr val="000000">
                  <a:alpha val="21000"/>
                </a:srgbClr>
              </a:gs>
              <a:gs pos="100000">
                <a:srgbClr val="000000">
                  <a:alpha val="40146"/>
                </a:srgbClr>
              </a:gs>
            </a:gsLst>
            <a:lin ang="10800000"/>
          </a:gradFill>
          <a:ln w="12700">
            <a:noFill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pic>
        <p:nvPicPr>
          <p:cNvPr id="3" name="Graphic 10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157" y="641020"/>
            <a:ext cx="1237810" cy="1237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ig_Lef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Righ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3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_withtex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_withtext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9849" cy="6860819"/>
          </a:xfrm>
          <a:custGeom>
            <a:avLst/>
            <a:gdLst>
              <a:gd name="connsiteX0" fmla="*/ 0 w 5149849"/>
              <a:gd name="connsiteY0" fmla="*/ 0 h 6860819"/>
              <a:gd name="connsiteX1" fmla="*/ 0 w 5149849"/>
              <a:gd name="connsiteY1" fmla="*/ 6860819 h 6860819"/>
              <a:gd name="connsiteX2" fmla="*/ 4741286 w 5149849"/>
              <a:gd name="connsiteY2" fmla="*/ 6860819 h 6860819"/>
              <a:gd name="connsiteX3" fmla="*/ 5149849 w 5149849"/>
              <a:gd name="connsiteY3" fmla="*/ 3430410 h 6860819"/>
              <a:gd name="connsiteX4" fmla="*/ 4741286 w 5149849"/>
              <a:gd name="connsiteY4" fmla="*/ 0 h 6860819"/>
              <a:gd name="connsiteX5" fmla="*/ 0 w 5149849"/>
              <a:gd name="connsiteY5" fmla="*/ 0 h 68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9849" h="6860819">
                <a:moveTo>
                  <a:pt x="0" y="0"/>
                </a:moveTo>
                <a:lnTo>
                  <a:pt x="0" y="6860819"/>
                </a:lnTo>
                <a:lnTo>
                  <a:pt x="4741286" y="6860819"/>
                </a:lnTo>
                <a:cubicBezTo>
                  <a:pt x="5008292" y="5761183"/>
                  <a:pt x="5149849" y="4612376"/>
                  <a:pt x="5149849" y="3430410"/>
                </a:cubicBezTo>
                <a:cubicBezTo>
                  <a:pt x="5149849" y="2248443"/>
                  <a:pt x="5008292" y="1099637"/>
                  <a:pt x="474128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8D39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0095B7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pic>
        <p:nvPicPr>
          <p:cNvPr id="2" name="图片 1" descr="topcoder-logo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32323" cy="1081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841522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9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Left_Arc_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 rot="10800000">
            <a:off x="0" y="-2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Turqui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Big_Lef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Big_Lef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HikerandMount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9"/>
          <p:cNvSpPr/>
          <p:nvPr userDrawn="1"/>
        </p:nvSpPr>
        <p:spPr>
          <a:xfrm rot="5400000">
            <a:off x="0" y="0"/>
            <a:ext cx="6858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401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Tenorite Regular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pic>
        <p:nvPicPr>
          <p:cNvPr id="7" name="图片 6" descr="topcoder-logo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2665" y="224790"/>
            <a:ext cx="1914525" cy="2952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Big_Lef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_Righ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_Righ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_Righ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um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3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c_withtex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c_withtext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9849" cy="6860819"/>
          </a:xfrm>
          <a:custGeom>
            <a:avLst/>
            <a:gdLst>
              <a:gd name="connsiteX0" fmla="*/ 0 w 5149849"/>
              <a:gd name="connsiteY0" fmla="*/ 0 h 6860819"/>
              <a:gd name="connsiteX1" fmla="*/ 0 w 5149849"/>
              <a:gd name="connsiteY1" fmla="*/ 6860819 h 6860819"/>
              <a:gd name="connsiteX2" fmla="*/ 4741286 w 5149849"/>
              <a:gd name="connsiteY2" fmla="*/ 6860819 h 6860819"/>
              <a:gd name="connsiteX3" fmla="*/ 5149849 w 5149849"/>
              <a:gd name="connsiteY3" fmla="*/ 3430410 h 6860819"/>
              <a:gd name="connsiteX4" fmla="*/ 4741286 w 5149849"/>
              <a:gd name="connsiteY4" fmla="*/ 0 h 6860819"/>
              <a:gd name="connsiteX5" fmla="*/ 0 w 5149849"/>
              <a:gd name="connsiteY5" fmla="*/ 0 h 68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9849" h="6860819">
                <a:moveTo>
                  <a:pt x="0" y="0"/>
                </a:moveTo>
                <a:lnTo>
                  <a:pt x="0" y="6860819"/>
                </a:lnTo>
                <a:lnTo>
                  <a:pt x="4741286" y="6860819"/>
                </a:lnTo>
                <a:cubicBezTo>
                  <a:pt x="5008292" y="5761183"/>
                  <a:pt x="5149849" y="4612376"/>
                  <a:pt x="5149849" y="3430410"/>
                </a:cubicBezTo>
                <a:cubicBezTo>
                  <a:pt x="5149849" y="2248443"/>
                  <a:pt x="5008292" y="1099637"/>
                  <a:pt x="474128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9627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_Left_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8D39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_Left_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0095B7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32323" cy="1081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841522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9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356"/>
            <a:ext cx="12192000" cy="685528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354965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_Left_Arc_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_Arc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 rot="10800000">
            <a:off x="0" y="-2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_Arc_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_Arc_Turqui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Big_Lef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Big_Lef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Big_Lef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"/>
          <p:cNvSpPr/>
          <p:nvPr/>
        </p:nvSpPr>
        <p:spPr>
          <a:xfrm>
            <a:off x="-4146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8603668" y="715315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8603668" y="1184543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603668" y="2682660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603668" y="3151888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03668" y="4705423"/>
            <a:ext cx="2546928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8603668" y="5174651"/>
            <a:ext cx="2546928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" descr="Imagen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41954"/>
          </a:solidFill>
          <a:ln w="12700">
            <a:miter lim="4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465569"/>
            <a:ext cx="354965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4694722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067740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_Right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1954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_Right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D39B0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_Right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1"/>
          <p:cNvSpPr/>
          <p:nvPr/>
        </p:nvSpPr>
        <p:spPr>
          <a:xfrm rot="10800000">
            <a:off x="5313351" y="0"/>
            <a:ext cx="6878649" cy="6857744"/>
          </a:xfrm>
          <a:custGeom>
            <a:avLst/>
            <a:gdLst>
              <a:gd name="connsiteX0" fmla="*/ 0 w 6878649"/>
              <a:gd name="connsiteY0" fmla="*/ 0 h 6857744"/>
              <a:gd name="connsiteX1" fmla="*/ 0 w 6878649"/>
              <a:gd name="connsiteY1" fmla="*/ 6857744 h 6857744"/>
              <a:gd name="connsiteX2" fmla="*/ 6332932 w 6878649"/>
              <a:gd name="connsiteY2" fmla="*/ 6857744 h 6857744"/>
              <a:gd name="connsiteX3" fmla="*/ 6878649 w 6878649"/>
              <a:gd name="connsiteY3" fmla="*/ 3428872 h 6857744"/>
              <a:gd name="connsiteX4" fmla="*/ 6332932 w 6878649"/>
              <a:gd name="connsiteY4" fmla="*/ 0 h 6857744"/>
              <a:gd name="connsiteX5" fmla="*/ 0 w 6878649"/>
              <a:gd name="connsiteY5" fmla="*/ 0 h 685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49" h="6857744">
                <a:moveTo>
                  <a:pt x="0" y="0"/>
                </a:moveTo>
                <a:lnTo>
                  <a:pt x="0" y="6857744"/>
                </a:lnTo>
                <a:lnTo>
                  <a:pt x="6332932" y="6857744"/>
                </a:lnTo>
                <a:cubicBezTo>
                  <a:pt x="6689571" y="5758600"/>
                  <a:pt x="6878649" y="4610309"/>
                  <a:pt x="6878649" y="3428872"/>
                </a:cubicBezTo>
                <a:cubicBezTo>
                  <a:pt x="6878649" y="2247435"/>
                  <a:pt x="6689571" y="1099144"/>
                  <a:pt x="633293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69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7156174" y="715315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7156174" y="1184543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7156174" y="2682660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7156174" y="3151888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156174" y="4705423"/>
            <a:ext cx="3994422" cy="358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7156174" y="5174651"/>
            <a:ext cx="3994422" cy="56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882963"/>
            <a:ext cx="3938822" cy="2253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a title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dium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5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5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5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3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0" name="Número de diapositiva"/>
          <p:cNvSpPr txBox="1"/>
          <p:nvPr userDrawn="1"/>
        </p:nvSpPr>
        <p:spPr>
          <a:xfrm>
            <a:off x="11516762" y="6673542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784911" y="6643010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rc_withtex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8211" cy="6858637"/>
          </a:xfrm>
          <a:custGeom>
            <a:avLst/>
            <a:gdLst>
              <a:gd name="connsiteX0" fmla="*/ 0 w 5148211"/>
              <a:gd name="connsiteY0" fmla="*/ 0 h 6858637"/>
              <a:gd name="connsiteX1" fmla="*/ 0 w 5148211"/>
              <a:gd name="connsiteY1" fmla="*/ 6858637 h 6858637"/>
              <a:gd name="connsiteX2" fmla="*/ 4739778 w 5148211"/>
              <a:gd name="connsiteY2" fmla="*/ 6858637 h 6858637"/>
              <a:gd name="connsiteX3" fmla="*/ 5148211 w 5148211"/>
              <a:gd name="connsiteY3" fmla="*/ 3429319 h 6858637"/>
              <a:gd name="connsiteX4" fmla="*/ 4739778 w 5148211"/>
              <a:gd name="connsiteY4" fmla="*/ 0 h 6858637"/>
              <a:gd name="connsiteX5" fmla="*/ 0 w 5148211"/>
              <a:gd name="connsiteY5" fmla="*/ 0 h 68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8211" h="6858637">
                <a:moveTo>
                  <a:pt x="0" y="0"/>
                </a:moveTo>
                <a:lnTo>
                  <a:pt x="0" y="6858637"/>
                </a:lnTo>
                <a:lnTo>
                  <a:pt x="4739778" y="6858637"/>
                </a:lnTo>
                <a:cubicBezTo>
                  <a:pt x="5006699" y="5759350"/>
                  <a:pt x="5148211" y="4610909"/>
                  <a:pt x="5148211" y="3429319"/>
                </a:cubicBezTo>
                <a:cubicBezTo>
                  <a:pt x="5148211" y="2247728"/>
                  <a:pt x="5006699" y="1099287"/>
                  <a:pt x="473977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rc_withtext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3"/>
          <p:cNvSpPr/>
          <p:nvPr/>
        </p:nvSpPr>
        <p:spPr>
          <a:xfrm>
            <a:off x="0" y="-1"/>
            <a:ext cx="5149849" cy="6860819"/>
          </a:xfrm>
          <a:custGeom>
            <a:avLst/>
            <a:gdLst>
              <a:gd name="connsiteX0" fmla="*/ 0 w 5149849"/>
              <a:gd name="connsiteY0" fmla="*/ 0 h 6860819"/>
              <a:gd name="connsiteX1" fmla="*/ 0 w 5149849"/>
              <a:gd name="connsiteY1" fmla="*/ 6860819 h 6860819"/>
              <a:gd name="connsiteX2" fmla="*/ 4741286 w 5149849"/>
              <a:gd name="connsiteY2" fmla="*/ 6860819 h 6860819"/>
              <a:gd name="connsiteX3" fmla="*/ 5149849 w 5149849"/>
              <a:gd name="connsiteY3" fmla="*/ 3430410 h 6860819"/>
              <a:gd name="connsiteX4" fmla="*/ 4741286 w 5149849"/>
              <a:gd name="connsiteY4" fmla="*/ 0 h 6860819"/>
              <a:gd name="connsiteX5" fmla="*/ 0 w 5149849"/>
              <a:gd name="connsiteY5" fmla="*/ 0 h 686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9849" h="6860819">
                <a:moveTo>
                  <a:pt x="0" y="0"/>
                </a:moveTo>
                <a:lnTo>
                  <a:pt x="0" y="6860819"/>
                </a:lnTo>
                <a:lnTo>
                  <a:pt x="4741286" y="6860819"/>
                </a:lnTo>
                <a:cubicBezTo>
                  <a:pt x="5008292" y="5761183"/>
                  <a:pt x="5149849" y="4612376"/>
                  <a:pt x="5149849" y="3430410"/>
                </a:cubicBezTo>
                <a:cubicBezTo>
                  <a:pt x="5149849" y="2248443"/>
                  <a:pt x="5008292" y="1099637"/>
                  <a:pt x="474128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5B7"/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2" y="572408"/>
            <a:ext cx="3430402" cy="1369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2538213"/>
            <a:ext cx="3430402" cy="2006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56950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557030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7787648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1" hasCustomPrompt="1"/>
          </p:nvPr>
        </p:nvSpPr>
        <p:spPr>
          <a:xfrm>
            <a:off x="7788444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10006547" y="911808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10007343" y="655117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74" hasCustomPrompt="1"/>
          </p:nvPr>
        </p:nvSpPr>
        <p:spPr>
          <a:xfrm>
            <a:off x="556950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557030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7787647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77" hasCustomPrompt="1"/>
          </p:nvPr>
        </p:nvSpPr>
        <p:spPr>
          <a:xfrm>
            <a:off x="7788444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78" hasCustomPrompt="1"/>
          </p:nvPr>
        </p:nvSpPr>
        <p:spPr>
          <a:xfrm>
            <a:off x="10006546" y="2804210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9" hasCustomPrompt="1"/>
          </p:nvPr>
        </p:nvSpPr>
        <p:spPr>
          <a:xfrm>
            <a:off x="10007343" y="2547519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80" hasCustomPrompt="1"/>
          </p:nvPr>
        </p:nvSpPr>
        <p:spPr>
          <a:xfrm>
            <a:off x="556950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81" hasCustomPrompt="1"/>
          </p:nvPr>
        </p:nvSpPr>
        <p:spPr>
          <a:xfrm>
            <a:off x="557030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82" hasCustomPrompt="1"/>
          </p:nvPr>
        </p:nvSpPr>
        <p:spPr>
          <a:xfrm>
            <a:off x="7787647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83" hasCustomPrompt="1"/>
          </p:nvPr>
        </p:nvSpPr>
        <p:spPr>
          <a:xfrm>
            <a:off x="7788444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0" name="Text Placeholder 2"/>
          <p:cNvSpPr>
            <a:spLocks noGrp="1"/>
          </p:cNvSpPr>
          <p:nvPr>
            <p:ph type="body" idx="84" hasCustomPrompt="1"/>
          </p:nvPr>
        </p:nvSpPr>
        <p:spPr>
          <a:xfrm>
            <a:off x="10006546" y="4707759"/>
            <a:ext cx="1920240" cy="426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85" hasCustomPrompt="1"/>
          </p:nvPr>
        </p:nvSpPr>
        <p:spPr>
          <a:xfrm>
            <a:off x="10007343" y="4451068"/>
            <a:ext cx="1920240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_Left_Arc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8D39B0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_Left_Arc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0095B7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_Left_Arc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32323" cy="1081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841522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9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_Left_Arc_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1535" y="447"/>
            <a:ext cx="4062518" cy="6857109"/>
          </a:xfrm>
          <a:prstGeom prst="rect">
            <a:avLst/>
          </a:prstGeom>
          <a:solidFill>
            <a:srgbClr val="341954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>
              <a:latin typeface="Tenorite" pitchFamily="2" charset="0"/>
            </a:endParaRPr>
          </a:p>
        </p:txBody>
      </p:sp>
      <p:pic>
        <p:nvPicPr>
          <p:cNvPr id="34" name="Imagen 4" descr="Imagen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831265" y="2100171"/>
            <a:ext cx="6857997" cy="26576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541738" y="2164140"/>
            <a:ext cx="2849855" cy="4136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559269" y="617882"/>
            <a:ext cx="2849855" cy="4627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323437" y="617882"/>
            <a:ext cx="2276869" cy="501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</a:t>
            </a:r>
            <a:endParaRPr lang="en-US"/>
          </a:p>
        </p:txBody>
      </p:sp>
      <p:sp>
        <p:nvSpPr>
          <p:cNvPr id="5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314306" y="1235509"/>
            <a:ext cx="2286000" cy="299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7256441" y="3404061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7" name="Text Placeholder 2"/>
          <p:cNvSpPr>
            <a:spLocks noGrp="1"/>
          </p:cNvSpPr>
          <p:nvPr>
            <p:ph type="body" idx="55" hasCustomPrompt="1"/>
          </p:nvPr>
        </p:nvSpPr>
        <p:spPr>
          <a:xfrm>
            <a:off x="7256441" y="4437112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8" name="Text Placeholder 2"/>
          <p:cNvSpPr>
            <a:spLocks noGrp="1"/>
          </p:cNvSpPr>
          <p:nvPr>
            <p:ph type="body" idx="56" hasCustomPrompt="1"/>
          </p:nvPr>
        </p:nvSpPr>
        <p:spPr>
          <a:xfrm>
            <a:off x="7256441" y="4711926"/>
            <a:ext cx="4114800" cy="475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57" hasCustomPrompt="1"/>
          </p:nvPr>
        </p:nvSpPr>
        <p:spPr>
          <a:xfrm>
            <a:off x="7256441" y="5373216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58" hasCustomPrompt="1"/>
          </p:nvPr>
        </p:nvSpPr>
        <p:spPr>
          <a:xfrm>
            <a:off x="7256441" y="5648030"/>
            <a:ext cx="4114800" cy="7273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59" hasCustomPrompt="1"/>
          </p:nvPr>
        </p:nvSpPr>
        <p:spPr>
          <a:xfrm>
            <a:off x="7256441" y="3140968"/>
            <a:ext cx="4114800" cy="212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341854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60" hasCustomPrompt="1"/>
          </p:nvPr>
        </p:nvSpPr>
        <p:spPr>
          <a:xfrm>
            <a:off x="541738" y="1196753"/>
            <a:ext cx="2849855" cy="3078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" y="833"/>
            <a:ext cx="12190519" cy="6857167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_Arc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 rot="10800000">
            <a:off x="0" y="-2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_Arc_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rot="10800000">
            <a:off x="0" y="1"/>
            <a:ext cx="12192000" cy="1598138"/>
          </a:xfrm>
          <a:custGeom>
            <a:avLst/>
            <a:gdLst>
              <a:gd name="connsiteX0" fmla="*/ 12192000 w 12192000"/>
              <a:gd name="connsiteY0" fmla="*/ 1598138 h 1598138"/>
              <a:gd name="connsiteX1" fmla="*/ 0 w 12192000"/>
              <a:gd name="connsiteY1" fmla="*/ 1598138 h 1598138"/>
              <a:gd name="connsiteX2" fmla="*/ 0 w 12192000"/>
              <a:gd name="connsiteY2" fmla="*/ 543041 h 1598138"/>
              <a:gd name="connsiteX3" fmla="*/ 6096000 w 12192000"/>
              <a:gd name="connsiteY3" fmla="*/ 0 h 1598138"/>
              <a:gd name="connsiteX4" fmla="*/ 12192000 w 12192000"/>
              <a:gd name="connsiteY4" fmla="*/ 543041 h 15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8138">
                <a:moveTo>
                  <a:pt x="12192000" y="1598138"/>
                </a:moveTo>
                <a:lnTo>
                  <a:pt x="0" y="1598138"/>
                </a:lnTo>
                <a:lnTo>
                  <a:pt x="0" y="543041"/>
                </a:lnTo>
                <a:cubicBezTo>
                  <a:pt x="1755775" y="201244"/>
                  <a:pt x="3851275" y="0"/>
                  <a:pt x="6096000" y="0"/>
                </a:cubicBezTo>
                <a:cubicBezTo>
                  <a:pt x="8340725" y="0"/>
                  <a:pt x="10433050" y="201244"/>
                  <a:pt x="12192000" y="543041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1033" y="365760"/>
            <a:ext cx="8209438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_Ar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 rot="10800000" flipV="1">
            <a:off x="0" y="5524898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5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6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9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_Arc_Turqui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rgbClr val="0095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_Arc_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 flipV="1">
            <a:off x="0" y="5524897"/>
            <a:ext cx="12192000" cy="1333102"/>
          </a:xfrm>
          <a:custGeom>
            <a:avLst/>
            <a:gdLst>
              <a:gd name="connsiteX0" fmla="*/ 6096000 w 12192000"/>
              <a:gd name="connsiteY0" fmla="*/ 0 h 1333102"/>
              <a:gd name="connsiteX1" fmla="*/ 0 w 12192000"/>
              <a:gd name="connsiteY1" fmla="*/ 543041 h 1333102"/>
              <a:gd name="connsiteX2" fmla="*/ 0 w 12192000"/>
              <a:gd name="connsiteY2" fmla="*/ 1333102 h 1333102"/>
              <a:gd name="connsiteX3" fmla="*/ 12192000 w 12192000"/>
              <a:gd name="connsiteY3" fmla="*/ 1333102 h 1333102"/>
              <a:gd name="connsiteX4" fmla="*/ 12192000 w 12192000"/>
              <a:gd name="connsiteY4" fmla="*/ 543041 h 1333102"/>
              <a:gd name="connsiteX5" fmla="*/ 6096000 w 12192000"/>
              <a:gd name="connsiteY5" fmla="*/ 0 h 13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33102">
                <a:moveTo>
                  <a:pt x="6096000" y="0"/>
                </a:moveTo>
                <a:cubicBezTo>
                  <a:pt x="3851275" y="0"/>
                  <a:pt x="1755775" y="201244"/>
                  <a:pt x="0" y="543041"/>
                </a:cubicBezTo>
                <a:lnTo>
                  <a:pt x="0" y="1333102"/>
                </a:lnTo>
                <a:lnTo>
                  <a:pt x="12192000" y="1333102"/>
                </a:lnTo>
                <a:lnTo>
                  <a:pt x="12192000" y="543041"/>
                </a:lnTo>
                <a:cubicBezTo>
                  <a:pt x="10433050" y="201244"/>
                  <a:pt x="8340725" y="0"/>
                  <a:pt x="6096000" y="0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80" name="Text Placeholder 2"/>
          <p:cNvSpPr>
            <a:spLocks noGrp="1"/>
          </p:cNvSpPr>
          <p:nvPr userDrawn="1">
            <p:ph type="body" idx="35" hasCustomPrompt="1"/>
          </p:nvPr>
        </p:nvSpPr>
        <p:spPr>
          <a:xfrm>
            <a:off x="3728216" y="5962147"/>
            <a:ext cx="4709204" cy="4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5504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5338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63" hasCustomPrompt="1"/>
          </p:nvPr>
        </p:nvSpPr>
        <p:spPr>
          <a:xfrm>
            <a:off x="2433924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64" hasCustomPrompt="1"/>
          </p:nvPr>
        </p:nvSpPr>
        <p:spPr>
          <a:xfrm>
            <a:off x="2417299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66" hasCustomPrompt="1"/>
          </p:nvPr>
        </p:nvSpPr>
        <p:spPr>
          <a:xfrm>
            <a:off x="4505530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67" hasCustomPrompt="1"/>
          </p:nvPr>
        </p:nvSpPr>
        <p:spPr>
          <a:xfrm>
            <a:off x="4488905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69" hasCustomPrompt="1"/>
          </p:nvPr>
        </p:nvSpPr>
        <p:spPr>
          <a:xfrm>
            <a:off x="63777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70" hasCustomPrompt="1"/>
          </p:nvPr>
        </p:nvSpPr>
        <p:spPr>
          <a:xfrm>
            <a:off x="63611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72" hasCustomPrompt="1"/>
          </p:nvPr>
        </p:nvSpPr>
        <p:spPr>
          <a:xfrm>
            <a:off x="8177938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73" hasCustomPrompt="1"/>
          </p:nvPr>
        </p:nvSpPr>
        <p:spPr>
          <a:xfrm>
            <a:off x="8161313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75" hasCustomPrompt="1"/>
          </p:nvPr>
        </p:nvSpPr>
        <p:spPr>
          <a:xfrm>
            <a:off x="10194162" y="2313800"/>
            <a:ext cx="1369778" cy="218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9A4CB9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76" hasCustomPrompt="1"/>
          </p:nvPr>
        </p:nvSpPr>
        <p:spPr>
          <a:xfrm>
            <a:off x="10177537" y="2778712"/>
            <a:ext cx="1386403" cy="1278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>
                <a:solidFill>
                  <a:schemeClr val="bg1"/>
                </a:solidFill>
              </a:rPr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Log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2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4741" y="1188720"/>
            <a:ext cx="10842022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subhead</a:t>
            </a:r>
            <a:endParaRPr lang="en-US"/>
          </a:p>
        </p:txBody>
      </p:sp>
      <p:sp>
        <p:nvSpPr>
          <p:cNvPr id="3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an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125"/>
            <a:ext cx="10842022" cy="68580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4741" y="1342103"/>
            <a:ext cx="10842022" cy="483486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74741" y="365760"/>
            <a:ext cx="10680647" cy="6858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74740" y="1356852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099388" y="1356852"/>
            <a:ext cx="5256000" cy="48328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igand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6656" y="365760"/>
            <a:ext cx="10842021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Tenorite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6360540" y="1554279"/>
            <a:ext cx="5156222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29" hasCustomPrompt="1"/>
          </p:nvPr>
        </p:nvSpPr>
        <p:spPr>
          <a:xfrm>
            <a:off x="674741" y="4307689"/>
            <a:ext cx="5156223" cy="14070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6364341" y="1901044"/>
            <a:ext cx="5156223" cy="142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60540" y="3846719"/>
            <a:ext cx="5156222" cy="33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6364341" y="4194621"/>
            <a:ext cx="5156223" cy="1520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description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674741" y="1555063"/>
            <a:ext cx="5156223" cy="275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big and bold text</a:t>
            </a:r>
            <a:endParaRPr lang="en-US"/>
          </a:p>
        </p:txBody>
      </p:sp>
      <p:sp>
        <p:nvSpPr>
          <p:cNvPr id="2" name="Número de diapositiva"/>
          <p:cNvSpPr txBox="1"/>
          <p:nvPr userDrawn="1"/>
        </p:nvSpPr>
        <p:spPr>
          <a:xfrm>
            <a:off x="11516762" y="6509914"/>
            <a:ext cx="548640" cy="91440"/>
          </a:xfrm>
          <a:prstGeom prst="rect">
            <a:avLst/>
          </a:prstGeom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orite" pitchFamily="2" charset="0"/>
                <a:ea typeface="+mn-ea"/>
                <a:cs typeface="+mn-cs"/>
                <a:sym typeface="Tenorite Regular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Tenorite Regular"/>
              </a:defRPr>
            </a:lvl9pPr>
          </a:lstStyle>
          <a:p>
            <a:fld id="{86CB4B4D-7CA3-9044-876B-883B54F8677D}" type="slidenum">
              <a:rPr lang="en-US" sz="800" smtClean="0"/>
            </a:fld>
            <a:endParaRPr lang="en-US" sz="800" dirty="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0784911" y="6479382"/>
            <a:ext cx="468874" cy="173633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_Wipr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519" cy="6857167"/>
          </a:xfrm>
          <a:prstGeom prst="rect">
            <a:avLst/>
          </a:prstGeom>
        </p:spPr>
      </p:pic>
      <p:pic>
        <p:nvPicPr>
          <p:cNvPr id="3" name="Graphic 10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157" y="641020"/>
            <a:ext cx="1237810" cy="123781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971801"/>
            <a:ext cx="462661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2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5200954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573972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GraphicMask_Wipro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" descr="Imagen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41954"/>
          </a:solidFill>
          <a:ln w="12700">
            <a:miter lim="4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2465569"/>
            <a:ext cx="3549650" cy="192686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1550" y="4694722"/>
            <a:ext cx="6603124" cy="36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71550" y="5067740"/>
            <a:ext cx="6603124" cy="363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date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" y="447"/>
            <a:ext cx="12190519" cy="6857166"/>
          </a:xfrm>
          <a:prstGeom prst="rect">
            <a:avLst/>
          </a:prstGeom>
        </p:spPr>
      </p:pic>
      <p:cxnSp>
        <p:nvCxnSpPr>
          <p:cNvPr id="9" name="Straight Connector 9"/>
          <p:cNvCxnSpPr/>
          <p:nvPr userDrawn="1"/>
        </p:nvCxnSpPr>
        <p:spPr>
          <a:xfrm>
            <a:off x="1011491" y="-7916"/>
            <a:ext cx="0" cy="2394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51" hasCustomPrompt="1"/>
          </p:nvPr>
        </p:nvSpPr>
        <p:spPr>
          <a:xfrm rot="16200000">
            <a:off x="-287193" y="1287878"/>
            <a:ext cx="2085771" cy="3323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1606551"/>
            <a:ext cx="3621232" cy="83184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section title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5352585" y="1606551"/>
            <a:ext cx="8251903" cy="4094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9500" b="0" spc="-300">
                <a:solidFill>
                  <a:schemeClr val="bg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##.</a:t>
            </a:r>
            <a:endParaRPr lang="en-US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11074081" y="6320972"/>
            <a:ext cx="711519" cy="263490"/>
          </a:xfrm>
          <a:custGeom>
            <a:avLst/>
            <a:gdLst>
              <a:gd name="T0" fmla="*/ 698 w 1799"/>
              <a:gd name="T1" fmla="*/ 158 h 664"/>
              <a:gd name="T2" fmla="*/ 610 w 1799"/>
              <a:gd name="T3" fmla="*/ 496 h 664"/>
              <a:gd name="T4" fmla="*/ 664 w 1799"/>
              <a:gd name="T5" fmla="*/ 7 h 664"/>
              <a:gd name="T6" fmla="*/ 638 w 1799"/>
              <a:gd name="T7" fmla="*/ 105 h 664"/>
              <a:gd name="T8" fmla="*/ 664 w 1799"/>
              <a:gd name="T9" fmla="*/ 7 h 664"/>
              <a:gd name="T10" fmla="*/ 907 w 1799"/>
              <a:gd name="T11" fmla="*/ 491 h 664"/>
              <a:gd name="T12" fmla="*/ 863 w 1799"/>
              <a:gd name="T13" fmla="*/ 664 h 664"/>
              <a:gd name="T14" fmla="*/ 777 w 1799"/>
              <a:gd name="T15" fmla="*/ 158 h 664"/>
              <a:gd name="T16" fmla="*/ 862 w 1799"/>
              <a:gd name="T17" fmla="*/ 205 h 664"/>
              <a:gd name="T18" fmla="*/ 969 w 1799"/>
              <a:gd name="T19" fmla="*/ 151 h 664"/>
              <a:gd name="T20" fmla="*/ 1082 w 1799"/>
              <a:gd name="T21" fmla="*/ 199 h 664"/>
              <a:gd name="T22" fmla="*/ 1131 w 1799"/>
              <a:gd name="T23" fmla="*/ 327 h 664"/>
              <a:gd name="T24" fmla="*/ 1081 w 1799"/>
              <a:gd name="T25" fmla="*/ 455 h 664"/>
              <a:gd name="T26" fmla="*/ 969 w 1799"/>
              <a:gd name="T27" fmla="*/ 503 h 664"/>
              <a:gd name="T28" fmla="*/ 988 w 1799"/>
              <a:gd name="T29" fmla="*/ 414 h 664"/>
              <a:gd name="T30" fmla="*/ 1038 w 1799"/>
              <a:gd name="T31" fmla="*/ 364 h 664"/>
              <a:gd name="T32" fmla="*/ 1038 w 1799"/>
              <a:gd name="T33" fmla="*/ 289 h 664"/>
              <a:gd name="T34" fmla="*/ 988 w 1799"/>
              <a:gd name="T35" fmla="*/ 239 h 664"/>
              <a:gd name="T36" fmla="*/ 915 w 1799"/>
              <a:gd name="T37" fmla="*/ 239 h 664"/>
              <a:gd name="T38" fmla="*/ 865 w 1799"/>
              <a:gd name="T39" fmla="*/ 289 h 664"/>
              <a:gd name="T40" fmla="*/ 865 w 1799"/>
              <a:gd name="T41" fmla="*/ 364 h 664"/>
              <a:gd name="T42" fmla="*/ 915 w 1799"/>
              <a:gd name="T43" fmla="*/ 414 h 664"/>
              <a:gd name="T44" fmla="*/ 1194 w 1799"/>
              <a:gd name="T45" fmla="*/ 158 h 664"/>
              <a:gd name="T46" fmla="*/ 1279 w 1799"/>
              <a:gd name="T47" fmla="*/ 210 h 664"/>
              <a:gd name="T48" fmla="*/ 1372 w 1799"/>
              <a:gd name="T49" fmla="*/ 152 h 664"/>
              <a:gd name="T50" fmla="*/ 1429 w 1799"/>
              <a:gd name="T51" fmla="*/ 165 h 664"/>
              <a:gd name="T52" fmla="*/ 1379 w 1799"/>
              <a:gd name="T53" fmla="*/ 242 h 664"/>
              <a:gd name="T54" fmla="*/ 1299 w 1799"/>
              <a:gd name="T55" fmla="*/ 257 h 664"/>
              <a:gd name="T56" fmla="*/ 1279 w 1799"/>
              <a:gd name="T57" fmla="*/ 496 h 664"/>
              <a:gd name="T58" fmla="*/ 1194 w 1799"/>
              <a:gd name="T59" fmla="*/ 158 h 664"/>
              <a:gd name="T60" fmla="*/ 1549 w 1799"/>
              <a:gd name="T61" fmla="*/ 489 h 664"/>
              <a:gd name="T62" fmla="*/ 1455 w 1799"/>
              <a:gd name="T63" fmla="*/ 395 h 664"/>
              <a:gd name="T64" fmla="*/ 1455 w 1799"/>
              <a:gd name="T65" fmla="*/ 258 h 664"/>
              <a:gd name="T66" fmla="*/ 1549 w 1799"/>
              <a:gd name="T67" fmla="*/ 165 h 664"/>
              <a:gd name="T68" fmla="*/ 1690 w 1799"/>
              <a:gd name="T69" fmla="*/ 165 h 664"/>
              <a:gd name="T70" fmla="*/ 1785 w 1799"/>
              <a:gd name="T71" fmla="*/ 258 h 664"/>
              <a:gd name="T72" fmla="*/ 1785 w 1799"/>
              <a:gd name="T73" fmla="*/ 395 h 664"/>
              <a:gd name="T74" fmla="*/ 1691 w 1799"/>
              <a:gd name="T75" fmla="*/ 489 h 664"/>
              <a:gd name="T76" fmla="*/ 1620 w 1799"/>
              <a:gd name="T77" fmla="*/ 421 h 664"/>
              <a:gd name="T78" fmla="*/ 1686 w 1799"/>
              <a:gd name="T79" fmla="*/ 393 h 664"/>
              <a:gd name="T80" fmla="*/ 1713 w 1799"/>
              <a:gd name="T81" fmla="*/ 326 h 664"/>
              <a:gd name="T82" fmla="*/ 1686 w 1799"/>
              <a:gd name="T83" fmla="*/ 259 h 664"/>
              <a:gd name="T84" fmla="*/ 1620 w 1799"/>
              <a:gd name="T85" fmla="*/ 232 h 664"/>
              <a:gd name="T86" fmla="*/ 1555 w 1799"/>
              <a:gd name="T87" fmla="*/ 259 h 664"/>
              <a:gd name="T88" fmla="*/ 1528 w 1799"/>
              <a:gd name="T89" fmla="*/ 326 h 664"/>
              <a:gd name="T90" fmla="*/ 1555 w 1799"/>
              <a:gd name="T91" fmla="*/ 393 h 664"/>
              <a:gd name="T92" fmla="*/ 1620 w 1799"/>
              <a:gd name="T93" fmla="*/ 421 h 664"/>
              <a:gd name="T94" fmla="*/ 88 w 1799"/>
              <a:gd name="T95" fmla="*/ 158 h 664"/>
              <a:gd name="T96" fmla="*/ 236 w 1799"/>
              <a:gd name="T97" fmla="*/ 158 h 664"/>
              <a:gd name="T98" fmla="*/ 392 w 1799"/>
              <a:gd name="T99" fmla="*/ 373 h 664"/>
              <a:gd name="T100" fmla="*/ 550 w 1799"/>
              <a:gd name="T101" fmla="*/ 158 h 664"/>
              <a:gd name="T102" fmla="*/ 354 w 1799"/>
              <a:gd name="T103" fmla="*/ 495 h 664"/>
              <a:gd name="T104" fmla="*/ 192 w 1799"/>
              <a:gd name="T105" fmla="*/ 495 h 664"/>
              <a:gd name="T106" fmla="*/ 0 w 1799"/>
              <a:gd name="T107" fmla="*/ 158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99" h="664">
                <a:moveTo>
                  <a:pt x="610" y="158"/>
                </a:moveTo>
                <a:cubicBezTo>
                  <a:pt x="698" y="158"/>
                  <a:pt x="698" y="158"/>
                  <a:pt x="698" y="158"/>
                </a:cubicBezTo>
                <a:cubicBezTo>
                  <a:pt x="698" y="496"/>
                  <a:pt x="698" y="496"/>
                  <a:pt x="698" y="496"/>
                </a:cubicBezTo>
                <a:cubicBezTo>
                  <a:pt x="610" y="496"/>
                  <a:pt x="610" y="496"/>
                  <a:pt x="610" y="496"/>
                </a:cubicBezTo>
                <a:lnTo>
                  <a:pt x="610" y="158"/>
                </a:lnTo>
                <a:close/>
                <a:moveTo>
                  <a:pt x="664" y="7"/>
                </a:moveTo>
                <a:cubicBezTo>
                  <a:pt x="637" y="0"/>
                  <a:pt x="609" y="16"/>
                  <a:pt x="602" y="43"/>
                </a:cubicBezTo>
                <a:cubicBezTo>
                  <a:pt x="595" y="70"/>
                  <a:pt x="611" y="98"/>
                  <a:pt x="638" y="105"/>
                </a:cubicBezTo>
                <a:cubicBezTo>
                  <a:pt x="665" y="112"/>
                  <a:pt x="693" y="96"/>
                  <a:pt x="700" y="69"/>
                </a:cubicBezTo>
                <a:cubicBezTo>
                  <a:pt x="707" y="42"/>
                  <a:pt x="691" y="14"/>
                  <a:pt x="664" y="7"/>
                </a:cubicBezTo>
                <a:close/>
                <a:moveTo>
                  <a:pt x="969" y="503"/>
                </a:moveTo>
                <a:cubicBezTo>
                  <a:pt x="946" y="503"/>
                  <a:pt x="926" y="499"/>
                  <a:pt x="907" y="491"/>
                </a:cubicBezTo>
                <a:cubicBezTo>
                  <a:pt x="889" y="482"/>
                  <a:pt x="874" y="470"/>
                  <a:pt x="863" y="455"/>
                </a:cubicBezTo>
                <a:cubicBezTo>
                  <a:pt x="863" y="664"/>
                  <a:pt x="863" y="664"/>
                  <a:pt x="863" y="664"/>
                </a:cubicBezTo>
                <a:cubicBezTo>
                  <a:pt x="777" y="664"/>
                  <a:pt x="777" y="664"/>
                  <a:pt x="777" y="664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862" y="158"/>
                  <a:pt x="862" y="158"/>
                  <a:pt x="862" y="158"/>
                </a:cubicBezTo>
                <a:cubicBezTo>
                  <a:pt x="862" y="205"/>
                  <a:pt x="862" y="205"/>
                  <a:pt x="862" y="205"/>
                </a:cubicBezTo>
                <a:cubicBezTo>
                  <a:pt x="874" y="188"/>
                  <a:pt x="888" y="175"/>
                  <a:pt x="907" y="166"/>
                </a:cubicBezTo>
                <a:cubicBezTo>
                  <a:pt x="925" y="156"/>
                  <a:pt x="946" y="151"/>
                  <a:pt x="969" y="151"/>
                </a:cubicBezTo>
                <a:cubicBezTo>
                  <a:pt x="990" y="151"/>
                  <a:pt x="1010" y="155"/>
                  <a:pt x="1030" y="163"/>
                </a:cubicBezTo>
                <a:cubicBezTo>
                  <a:pt x="1050" y="172"/>
                  <a:pt x="1067" y="183"/>
                  <a:pt x="1082" y="199"/>
                </a:cubicBezTo>
                <a:cubicBezTo>
                  <a:pt x="1097" y="214"/>
                  <a:pt x="1109" y="233"/>
                  <a:pt x="1118" y="254"/>
                </a:cubicBezTo>
                <a:cubicBezTo>
                  <a:pt x="1127" y="276"/>
                  <a:pt x="1131" y="300"/>
                  <a:pt x="1131" y="327"/>
                </a:cubicBezTo>
                <a:cubicBezTo>
                  <a:pt x="1131" y="354"/>
                  <a:pt x="1127" y="378"/>
                  <a:pt x="1118" y="400"/>
                </a:cubicBezTo>
                <a:cubicBezTo>
                  <a:pt x="1108" y="421"/>
                  <a:pt x="1096" y="440"/>
                  <a:pt x="1081" y="455"/>
                </a:cubicBezTo>
                <a:cubicBezTo>
                  <a:pt x="1066" y="471"/>
                  <a:pt x="1049" y="482"/>
                  <a:pt x="1030" y="491"/>
                </a:cubicBezTo>
                <a:cubicBezTo>
                  <a:pt x="1010" y="499"/>
                  <a:pt x="990" y="503"/>
                  <a:pt x="969" y="503"/>
                </a:cubicBezTo>
                <a:close/>
                <a:moveTo>
                  <a:pt x="952" y="421"/>
                </a:moveTo>
                <a:cubicBezTo>
                  <a:pt x="965" y="421"/>
                  <a:pt x="977" y="419"/>
                  <a:pt x="988" y="414"/>
                </a:cubicBezTo>
                <a:cubicBezTo>
                  <a:pt x="999" y="409"/>
                  <a:pt x="1009" y="402"/>
                  <a:pt x="1018" y="394"/>
                </a:cubicBezTo>
                <a:cubicBezTo>
                  <a:pt x="1026" y="385"/>
                  <a:pt x="1033" y="375"/>
                  <a:pt x="1038" y="364"/>
                </a:cubicBezTo>
                <a:cubicBezTo>
                  <a:pt x="1043" y="352"/>
                  <a:pt x="1045" y="340"/>
                  <a:pt x="1045" y="326"/>
                </a:cubicBezTo>
                <a:cubicBezTo>
                  <a:pt x="1045" y="313"/>
                  <a:pt x="1043" y="301"/>
                  <a:pt x="1038" y="289"/>
                </a:cubicBezTo>
                <a:cubicBezTo>
                  <a:pt x="1033" y="278"/>
                  <a:pt x="1026" y="268"/>
                  <a:pt x="1018" y="259"/>
                </a:cubicBezTo>
                <a:cubicBezTo>
                  <a:pt x="1009" y="251"/>
                  <a:pt x="999" y="244"/>
                  <a:pt x="988" y="239"/>
                </a:cubicBezTo>
                <a:cubicBezTo>
                  <a:pt x="977" y="234"/>
                  <a:pt x="965" y="231"/>
                  <a:pt x="952" y="231"/>
                </a:cubicBezTo>
                <a:cubicBezTo>
                  <a:pt x="938" y="231"/>
                  <a:pt x="926" y="234"/>
                  <a:pt x="915" y="239"/>
                </a:cubicBezTo>
                <a:cubicBezTo>
                  <a:pt x="903" y="244"/>
                  <a:pt x="893" y="251"/>
                  <a:pt x="885" y="259"/>
                </a:cubicBezTo>
                <a:cubicBezTo>
                  <a:pt x="877" y="268"/>
                  <a:pt x="870" y="278"/>
                  <a:pt x="865" y="289"/>
                </a:cubicBezTo>
                <a:cubicBezTo>
                  <a:pt x="860" y="301"/>
                  <a:pt x="858" y="313"/>
                  <a:pt x="858" y="326"/>
                </a:cubicBezTo>
                <a:cubicBezTo>
                  <a:pt x="858" y="340"/>
                  <a:pt x="860" y="352"/>
                  <a:pt x="865" y="364"/>
                </a:cubicBezTo>
                <a:cubicBezTo>
                  <a:pt x="870" y="375"/>
                  <a:pt x="877" y="385"/>
                  <a:pt x="885" y="394"/>
                </a:cubicBezTo>
                <a:cubicBezTo>
                  <a:pt x="893" y="402"/>
                  <a:pt x="903" y="409"/>
                  <a:pt x="915" y="414"/>
                </a:cubicBezTo>
                <a:cubicBezTo>
                  <a:pt x="926" y="419"/>
                  <a:pt x="938" y="421"/>
                  <a:pt x="952" y="421"/>
                </a:cubicBezTo>
                <a:close/>
                <a:moveTo>
                  <a:pt x="1194" y="158"/>
                </a:moveTo>
                <a:cubicBezTo>
                  <a:pt x="1279" y="158"/>
                  <a:pt x="1279" y="158"/>
                  <a:pt x="1279" y="158"/>
                </a:cubicBezTo>
                <a:cubicBezTo>
                  <a:pt x="1279" y="210"/>
                  <a:pt x="1279" y="210"/>
                  <a:pt x="1279" y="210"/>
                </a:cubicBezTo>
                <a:cubicBezTo>
                  <a:pt x="1287" y="190"/>
                  <a:pt x="1299" y="175"/>
                  <a:pt x="1315" y="166"/>
                </a:cubicBezTo>
                <a:cubicBezTo>
                  <a:pt x="1331" y="157"/>
                  <a:pt x="1350" y="152"/>
                  <a:pt x="1372" y="152"/>
                </a:cubicBezTo>
                <a:cubicBezTo>
                  <a:pt x="1383" y="152"/>
                  <a:pt x="1394" y="153"/>
                  <a:pt x="1403" y="156"/>
                </a:cubicBezTo>
                <a:cubicBezTo>
                  <a:pt x="1413" y="158"/>
                  <a:pt x="1422" y="161"/>
                  <a:pt x="1429" y="165"/>
                </a:cubicBezTo>
                <a:cubicBezTo>
                  <a:pt x="1397" y="250"/>
                  <a:pt x="1397" y="250"/>
                  <a:pt x="1397" y="250"/>
                </a:cubicBezTo>
                <a:cubicBezTo>
                  <a:pt x="1393" y="247"/>
                  <a:pt x="1387" y="244"/>
                  <a:pt x="1379" y="242"/>
                </a:cubicBezTo>
                <a:cubicBezTo>
                  <a:pt x="1371" y="239"/>
                  <a:pt x="1362" y="238"/>
                  <a:pt x="1352" y="238"/>
                </a:cubicBezTo>
                <a:cubicBezTo>
                  <a:pt x="1330" y="238"/>
                  <a:pt x="1313" y="244"/>
                  <a:pt x="1299" y="257"/>
                </a:cubicBezTo>
                <a:cubicBezTo>
                  <a:pt x="1286" y="269"/>
                  <a:pt x="1279" y="289"/>
                  <a:pt x="1279" y="318"/>
                </a:cubicBezTo>
                <a:cubicBezTo>
                  <a:pt x="1279" y="496"/>
                  <a:pt x="1279" y="496"/>
                  <a:pt x="1279" y="496"/>
                </a:cubicBezTo>
                <a:cubicBezTo>
                  <a:pt x="1194" y="496"/>
                  <a:pt x="1194" y="496"/>
                  <a:pt x="1194" y="496"/>
                </a:cubicBezTo>
                <a:lnTo>
                  <a:pt x="1194" y="158"/>
                </a:lnTo>
                <a:close/>
                <a:moveTo>
                  <a:pt x="1620" y="503"/>
                </a:moveTo>
                <a:cubicBezTo>
                  <a:pt x="1594" y="503"/>
                  <a:pt x="1571" y="498"/>
                  <a:pt x="1549" y="489"/>
                </a:cubicBezTo>
                <a:cubicBezTo>
                  <a:pt x="1527" y="480"/>
                  <a:pt x="1508" y="467"/>
                  <a:pt x="1492" y="451"/>
                </a:cubicBezTo>
                <a:cubicBezTo>
                  <a:pt x="1476" y="435"/>
                  <a:pt x="1464" y="416"/>
                  <a:pt x="1455" y="395"/>
                </a:cubicBezTo>
                <a:cubicBezTo>
                  <a:pt x="1446" y="374"/>
                  <a:pt x="1441" y="351"/>
                  <a:pt x="1441" y="327"/>
                </a:cubicBezTo>
                <a:cubicBezTo>
                  <a:pt x="1441" y="303"/>
                  <a:pt x="1446" y="280"/>
                  <a:pt x="1455" y="258"/>
                </a:cubicBezTo>
                <a:cubicBezTo>
                  <a:pt x="1464" y="237"/>
                  <a:pt x="1476" y="218"/>
                  <a:pt x="1492" y="202"/>
                </a:cubicBezTo>
                <a:cubicBezTo>
                  <a:pt x="1508" y="187"/>
                  <a:pt x="1527" y="174"/>
                  <a:pt x="1549" y="165"/>
                </a:cubicBezTo>
                <a:cubicBezTo>
                  <a:pt x="1571" y="156"/>
                  <a:pt x="1594" y="151"/>
                  <a:pt x="1620" y="151"/>
                </a:cubicBezTo>
                <a:cubicBezTo>
                  <a:pt x="1645" y="151"/>
                  <a:pt x="1668" y="156"/>
                  <a:pt x="1690" y="165"/>
                </a:cubicBezTo>
                <a:cubicBezTo>
                  <a:pt x="1712" y="174"/>
                  <a:pt x="1731" y="187"/>
                  <a:pt x="1747" y="202"/>
                </a:cubicBezTo>
                <a:cubicBezTo>
                  <a:pt x="1763" y="218"/>
                  <a:pt x="1776" y="237"/>
                  <a:pt x="1785" y="258"/>
                </a:cubicBezTo>
                <a:cubicBezTo>
                  <a:pt x="1794" y="280"/>
                  <a:pt x="1799" y="303"/>
                  <a:pt x="1799" y="327"/>
                </a:cubicBezTo>
                <a:cubicBezTo>
                  <a:pt x="1799" y="351"/>
                  <a:pt x="1794" y="374"/>
                  <a:pt x="1785" y="395"/>
                </a:cubicBezTo>
                <a:cubicBezTo>
                  <a:pt x="1776" y="416"/>
                  <a:pt x="1763" y="435"/>
                  <a:pt x="1747" y="451"/>
                </a:cubicBezTo>
                <a:cubicBezTo>
                  <a:pt x="1731" y="467"/>
                  <a:pt x="1713" y="480"/>
                  <a:pt x="1691" y="489"/>
                </a:cubicBezTo>
                <a:cubicBezTo>
                  <a:pt x="1669" y="498"/>
                  <a:pt x="1645" y="503"/>
                  <a:pt x="1620" y="503"/>
                </a:cubicBezTo>
                <a:close/>
                <a:moveTo>
                  <a:pt x="1620" y="421"/>
                </a:moveTo>
                <a:cubicBezTo>
                  <a:pt x="1633" y="421"/>
                  <a:pt x="1645" y="418"/>
                  <a:pt x="1657" y="413"/>
                </a:cubicBezTo>
                <a:cubicBezTo>
                  <a:pt x="1668" y="408"/>
                  <a:pt x="1678" y="402"/>
                  <a:pt x="1686" y="393"/>
                </a:cubicBezTo>
                <a:cubicBezTo>
                  <a:pt x="1694" y="385"/>
                  <a:pt x="1701" y="375"/>
                  <a:pt x="1706" y="364"/>
                </a:cubicBezTo>
                <a:cubicBezTo>
                  <a:pt x="1711" y="352"/>
                  <a:pt x="1713" y="340"/>
                  <a:pt x="1713" y="326"/>
                </a:cubicBezTo>
                <a:cubicBezTo>
                  <a:pt x="1713" y="313"/>
                  <a:pt x="1711" y="301"/>
                  <a:pt x="1706" y="289"/>
                </a:cubicBezTo>
                <a:cubicBezTo>
                  <a:pt x="1701" y="278"/>
                  <a:pt x="1694" y="268"/>
                  <a:pt x="1686" y="259"/>
                </a:cubicBezTo>
                <a:cubicBezTo>
                  <a:pt x="1678" y="251"/>
                  <a:pt x="1668" y="244"/>
                  <a:pt x="1657" y="239"/>
                </a:cubicBezTo>
                <a:cubicBezTo>
                  <a:pt x="1645" y="234"/>
                  <a:pt x="1633" y="232"/>
                  <a:pt x="1620" y="232"/>
                </a:cubicBezTo>
                <a:cubicBezTo>
                  <a:pt x="1607" y="232"/>
                  <a:pt x="1595" y="234"/>
                  <a:pt x="1584" y="239"/>
                </a:cubicBezTo>
                <a:cubicBezTo>
                  <a:pt x="1573" y="244"/>
                  <a:pt x="1563" y="251"/>
                  <a:pt x="1555" y="259"/>
                </a:cubicBezTo>
                <a:cubicBezTo>
                  <a:pt x="1546" y="268"/>
                  <a:pt x="1540" y="278"/>
                  <a:pt x="1535" y="289"/>
                </a:cubicBezTo>
                <a:cubicBezTo>
                  <a:pt x="1530" y="301"/>
                  <a:pt x="1528" y="313"/>
                  <a:pt x="1528" y="326"/>
                </a:cubicBezTo>
                <a:cubicBezTo>
                  <a:pt x="1528" y="340"/>
                  <a:pt x="1530" y="352"/>
                  <a:pt x="1535" y="364"/>
                </a:cubicBezTo>
                <a:cubicBezTo>
                  <a:pt x="1540" y="375"/>
                  <a:pt x="1546" y="385"/>
                  <a:pt x="1555" y="393"/>
                </a:cubicBezTo>
                <a:cubicBezTo>
                  <a:pt x="1563" y="402"/>
                  <a:pt x="1573" y="408"/>
                  <a:pt x="1584" y="413"/>
                </a:cubicBezTo>
                <a:cubicBezTo>
                  <a:pt x="1595" y="418"/>
                  <a:pt x="1607" y="421"/>
                  <a:pt x="1620" y="421"/>
                </a:cubicBezTo>
                <a:close/>
                <a:moveTo>
                  <a:pt x="0" y="158"/>
                </a:moveTo>
                <a:cubicBezTo>
                  <a:pt x="88" y="158"/>
                  <a:pt x="88" y="158"/>
                  <a:pt x="88" y="158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236" y="158"/>
                  <a:pt x="236" y="158"/>
                  <a:pt x="236" y="158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392" y="373"/>
                  <a:pt x="392" y="373"/>
                  <a:pt x="392" y="373"/>
                </a:cubicBezTo>
                <a:cubicBezTo>
                  <a:pt x="462" y="158"/>
                  <a:pt x="462" y="158"/>
                  <a:pt x="462" y="158"/>
                </a:cubicBezTo>
                <a:cubicBezTo>
                  <a:pt x="550" y="158"/>
                  <a:pt x="550" y="158"/>
                  <a:pt x="550" y="158"/>
                </a:cubicBezTo>
                <a:cubicBezTo>
                  <a:pt x="435" y="495"/>
                  <a:pt x="435" y="495"/>
                  <a:pt x="435" y="495"/>
                </a:cubicBezTo>
                <a:cubicBezTo>
                  <a:pt x="354" y="495"/>
                  <a:pt x="354" y="495"/>
                  <a:pt x="354" y="49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10" y="495"/>
                  <a:pt x="110" y="495"/>
                  <a:pt x="110" y="495"/>
                </a:cubicBezTo>
                <a:lnTo>
                  <a:pt x="0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8" Type="http://schemas.openxmlformats.org/officeDocument/2006/relationships/theme" Target="../theme/theme3.xml"/><Relationship Id="rId57" Type="http://schemas.openxmlformats.org/officeDocument/2006/relationships/slideLayout" Target="../slideLayouts/slideLayout75.xml"/><Relationship Id="rId56" Type="http://schemas.openxmlformats.org/officeDocument/2006/relationships/slideLayout" Target="../slideLayouts/slideLayout74.xml"/><Relationship Id="rId55" Type="http://schemas.openxmlformats.org/officeDocument/2006/relationships/slideLayout" Target="../slideLayouts/slideLayout73.xml"/><Relationship Id="rId54" Type="http://schemas.openxmlformats.org/officeDocument/2006/relationships/slideLayout" Target="../slideLayouts/slideLayout72.xml"/><Relationship Id="rId53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23.xml"/><Relationship Id="rId49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22.xml"/><Relationship Id="rId39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805424228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142696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 - General Use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805424228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142696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 - General Use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805424228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142696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 - General Use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  <p:sldLayoutId id="2147483717" r:id="rId49"/>
    <p:sldLayoutId id="2147483718" r:id="rId50"/>
    <p:sldLayoutId id="2147483719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656" y="365126"/>
            <a:ext cx="10515600" cy="68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741" y="1460090"/>
            <a:ext cx="10515600" cy="4716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description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MSIPCMContentMarking" descr="{&quot;HashCode&quot;:-805424228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142696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Internal - General Use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" y="6642100"/>
            <a:ext cx="11572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- General Use</a:t>
            </a:r>
            <a:endParaRPr lang="en-IN" sz="1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21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2971801"/>
            <a:ext cx="6463572" cy="1926862"/>
          </a:xfrm>
        </p:spPr>
        <p:txBody>
          <a:bodyPr/>
          <a:lstStyle/>
          <a:p>
            <a:r>
              <a:rPr lang="en-US" dirty="0"/>
              <a:t>AI – Use Cases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71550" y="3939317"/>
            <a:ext cx="6603124" cy="367996"/>
          </a:xfrm>
        </p:spPr>
        <p:txBody>
          <a:bodyPr/>
          <a:lstStyle/>
          <a:p>
            <a:r>
              <a:rPr lang="en-US" sz="3200" dirty="0"/>
              <a:t>Deployed in Production</a:t>
            </a:r>
            <a:endParaRPr lang="en-US" sz="3200" dirty="0"/>
          </a:p>
          <a:p>
            <a:r>
              <a:rPr lang="en-US" sz="3200" dirty="0"/>
              <a:t>Sep’2024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/>
          <p:nvPr/>
        </p:nvSpPr>
        <p:spPr>
          <a:xfrm>
            <a:off x="405979" y="403211"/>
            <a:ext cx="4247427" cy="5864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400" b="1" u="none" kern="1200" dirty="0">
                <a:solidFill>
                  <a:schemeClr val="tx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Arial" panose="020B0604020202090204"/>
                <a:sym typeface="Tenorite Regular"/>
              </a:rPr>
              <a:t>Topcoder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Arial" panose="020B0604020202090204"/>
                <a:sym typeface="Tenorite Regular"/>
              </a:rPr>
              <a:t>BiTS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Arial" panose="020B0604020202090204"/>
                <a:sym typeface="Tenorite Regular"/>
              </a:rPr>
              <a:t> (Internal)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8D39B0"/>
              </a:solidFill>
              <a:effectLst/>
              <a:uLnTx/>
              <a:uFillTx/>
              <a:latin typeface="Tenorite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465" y="1807610"/>
            <a:ext cx="3514971" cy="1200427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SCOPE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Using AI to overcome the challenge of higher MTTR, and skilled engineer requirement for L3 issues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465" y="3311025"/>
            <a:ext cx="3514971" cy="1200427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USERS / BENEFICIARIES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ITSM employees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65" y="5265387"/>
            <a:ext cx="3514971" cy="296264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AI TECNOLOGY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OpenAI,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AutoGPT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, Python, ML and Deep learning tools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1816" y="881144"/>
            <a:ext cx="3514971" cy="332600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SOLUTION: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25876" y="1276254"/>
            <a:ext cx="6768327" cy="146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Deployment of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SmartOps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 in the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BiTS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 environment.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  <a:sym typeface="Tenorite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Smart ops augment L2 engineer with steps to resolve the issue.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  <a:sym typeface="Tenorite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  <a:sym typeface="Tenorite Regular"/>
              </a:rPr>
              <a:t>Also, it gives details on infrastructure status related to tickets that helps engineer to resolves the tickets faster. Thus, reducing the MTTR.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  <a:sym typeface="Tenorite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  <a:sym typeface="Tenorite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  <a:sym typeface="Tenorite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25876" y="4874839"/>
            <a:ext cx="609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  <a:sym typeface="Tenorite Regular"/>
              </a:rPr>
              <a:t>~20% reduction of MTTR in last 6 months.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+mn-cs"/>
              <a:sym typeface="Tenorite Regular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25876" y="4417218"/>
            <a:ext cx="3514971" cy="332600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BENEFITS REALIZED: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25876" y="3458370"/>
            <a:ext cx="3514971" cy="348102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GO LIVE: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&lt;Dec 2023&gt;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5422" y="15763"/>
            <a:ext cx="1015562" cy="315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ID: CIS-001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4465" y="1036599"/>
            <a:ext cx="4396935" cy="2062201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SCOPE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TSafe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™ is a flexible Pharmacovigilance (PV) intelligent automation platform to support end-to-end PV operations with the highest level of automation accuracy. It has Modules for the Automation of Case Receipt, automated Safety Database Entry, Literature Automation, Emails, E2B, etc.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465" y="3090146"/>
            <a:ext cx="3514971" cy="348103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USERS / BENEFICIARIES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5877" y="273053"/>
            <a:ext cx="3514971" cy="332600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SOLUTION: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25877" y="654108"/>
            <a:ext cx="651165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rPr>
              <a:t>We've implemented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rPr>
              <a:t>TSafe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rPr>
              <a:t>™, an adaptable end-to-end Pharmacovigilance automation platform renowned for its unparalleled precision in automation. Equipped with cutting-edge technologies such as Natural Language Processing (NLP) for Named Entity Recognition (NER), Artificial Intelligence (AI)/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rPr>
              <a:t>GenAI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rPr>
              <a:t>, and Python integration, it stands at the forefront of innovation in pharmacovigilance solutions.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 pitchFamily="2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itle 2"/>
          <p:cNvSpPr txBox="1"/>
          <p:nvPr/>
        </p:nvSpPr>
        <p:spPr>
          <a:xfrm>
            <a:off x="328978" y="398079"/>
            <a:ext cx="4247427" cy="5864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400" b="1" u="none" kern="1200" dirty="0">
                <a:solidFill>
                  <a:schemeClr val="tx2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Arial" panose="020B0604020202090204"/>
                <a:sym typeface="Tenorite Regular"/>
              </a:rPr>
              <a:t>TSafe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2879" y="566359"/>
            <a:ext cx="2147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Arial" panose="020B0604020202090204"/>
                <a:sym typeface="Tenorite Regular"/>
              </a:rPr>
              <a:t>- Springer Nature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052361" y="544086"/>
            <a:ext cx="181037" cy="18103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TM</a:t>
            </a: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8" name="Rectangle: Top Corners Rounded 17"/>
          <p:cNvSpPr/>
          <p:nvPr/>
        </p:nvSpPr>
        <p:spPr>
          <a:xfrm>
            <a:off x="405765" y="3455035"/>
            <a:ext cx="4363720" cy="2432050"/>
          </a:xfrm>
          <a:prstGeom prst="round2SameRect">
            <a:avLst>
              <a:gd name="adj1" fmla="val 5917"/>
              <a:gd name="adj2" fmla="val 0"/>
            </a:avLst>
          </a:prstGeom>
          <a:solidFill>
            <a:schemeClr val="bg1"/>
          </a:solidFill>
          <a:ln w="3175">
            <a:solidFill>
              <a:srgbClr val="6BC1E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51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5877" y="2043296"/>
            <a:ext cx="6777688" cy="4344308"/>
            <a:chOff x="5225877" y="2168425"/>
            <a:chExt cx="6777688" cy="4344308"/>
          </a:xfrm>
        </p:grpSpPr>
        <p:sp>
          <p:nvSpPr>
            <p:cNvPr id="37" name="TextBox 36"/>
            <p:cNvSpPr txBox="1"/>
            <p:nvPr/>
          </p:nvSpPr>
          <p:spPr>
            <a:xfrm>
              <a:off x="5225877" y="5127738"/>
              <a:ext cx="609824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17 global pharma customers are live on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Talosafe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 in Life Sciences space.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35% – 45% lower cost of ownership for customer due to shared services model.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~99% Article classification precision.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 ~30% Processing Efficiency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+mn-cs"/>
                </a:rPr>
                <a:t>100% De-duplication accuracy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25877" y="4630428"/>
              <a:ext cx="3514971" cy="332600"/>
            </a:xfrm>
            <a:prstGeom prst="rect">
              <a:avLst/>
            </a:prstGeom>
            <a:solidFill>
              <a:schemeClr val="accent6">
                <a:alpha val="0"/>
              </a:schemeClr>
            </a:solidFill>
            <a:ln w="12700">
              <a:miter lim="400000"/>
            </a:ln>
          </p:spPr>
          <p:txBody>
            <a:bodyPr wrap="square" lIns="25396" tIns="25396" rIns="25396" bIns="25396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Arial" panose="020B0604020202090204"/>
                  <a:sym typeface="Tenorite Regular"/>
                </a:rPr>
                <a:t>BENEFITS REALIZED: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25877" y="4136866"/>
              <a:ext cx="3514971" cy="348102"/>
            </a:xfrm>
            <a:prstGeom prst="rect">
              <a:avLst/>
            </a:prstGeom>
            <a:solidFill>
              <a:schemeClr val="accent6">
                <a:alpha val="0"/>
              </a:schemeClr>
            </a:solidFill>
            <a:ln w="12700">
              <a:miter lim="400000"/>
            </a:ln>
          </p:spPr>
          <p:txBody>
            <a:bodyPr wrap="square" lIns="25396" tIns="25396" rIns="25396" bIns="25396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Arial" panose="020B0604020202090204"/>
                  <a:sym typeface="Tenorite Regular"/>
                </a:rPr>
                <a:t>GO LIVE:  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Arial" panose="020B0604020202090204"/>
                  <a:sym typeface="Tenorite Regular"/>
                </a:rPr>
                <a:t>&lt;NOV 2023&gt;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55003" y="2168425"/>
              <a:ext cx="3514971" cy="332600"/>
            </a:xfrm>
            <a:prstGeom prst="rect">
              <a:avLst/>
            </a:prstGeom>
            <a:solidFill>
              <a:schemeClr val="accent6">
                <a:alpha val="0"/>
              </a:schemeClr>
            </a:solidFill>
            <a:ln w="12700">
              <a:miter lim="400000"/>
            </a:ln>
          </p:spPr>
          <p:txBody>
            <a:bodyPr wrap="square" lIns="25396" tIns="25396" rIns="25396" bIns="25396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Arial" panose="020B0604020202090204"/>
                  <a:sym typeface="Tenorite Regular"/>
                </a:rPr>
                <a:t>TaloSafe Features: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25877" y="2533764"/>
              <a:ext cx="6777688" cy="14576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Equipped with latest technologies like NLP to do NER, AI/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GenAI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, Python.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Intake channels equipped with cognitive BOTS for seamless case auto-uploading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Compatible with all the industry standard Safety Databases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Provision of multiple roles to segregate tasks effectively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Compliant with regulatory and system validation requirements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enorite" pitchFamily="2" charset="0"/>
                  <a:ea typeface="+mn-ea"/>
                  <a:cs typeface="Calibri" panose="020F0502020204030204" pitchFamily="34" charset="0"/>
                </a:rPr>
                <a:t>A combination of inhouse developed AI classifier combined with GenAI (Open AI API's) 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itchFamily="2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54464" y="5921412"/>
            <a:ext cx="3514971" cy="296264"/>
          </a:xfrm>
          <a:prstGeom prst="rect">
            <a:avLst/>
          </a:prstGeom>
          <a:solidFill>
            <a:schemeClr val="accent6">
              <a:alpha val="0"/>
            </a:schemeClr>
          </a:solidFill>
          <a:ln w="12700">
            <a:miter lim="400000"/>
          </a:ln>
        </p:spPr>
        <p:txBody>
          <a:bodyPr wrap="square" lIns="25396" tIns="25396" rIns="25396" bIns="25396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panose="020B0604020202090204"/>
                <a:sym typeface="Tenorite Regular"/>
              </a:rPr>
              <a:t>AI TECHNOLOGY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itchFamily="2" charset="0"/>
              <a:ea typeface="+mn-ea"/>
              <a:cs typeface="Arial" panose="020B0604020202090204"/>
              <a:sym typeface="Tenorite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250" y="6189098"/>
            <a:ext cx="4236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cutting-edge technologies like NLP for NER, AI/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Python integration.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49467" y="15763"/>
            <a:ext cx="16309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ID: DOP-003 to 019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685" y="3433445"/>
            <a:ext cx="412750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971550" y="3935232"/>
            <a:ext cx="6603124" cy="36327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www.topcoder.com</a:t>
            </a:r>
            <a:r>
              <a:rPr lang="en-US" dirty="0"/>
              <a:t>/ai/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NWM3OWZiMjgxMmRiNmM5MWE1NjgwMGM2YzUxMTA2MGIifQ=="/>
</p:tagLst>
</file>

<file path=ppt/theme/theme1.xml><?xml version="1.0" encoding="utf-8"?>
<a:theme xmlns:a="http://schemas.openxmlformats.org/drawingml/2006/main" name="Cov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Blank_Prep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ver_Slides">
  <a:themeElements>
    <a:clrScheme name="Denali">
      <a:dk1>
        <a:srgbClr val="000000"/>
      </a:dk1>
      <a:lt1>
        <a:srgbClr val="FFFFFF"/>
      </a:lt1>
      <a:dk2>
        <a:srgbClr val="1C1C1C"/>
      </a:dk2>
      <a:lt2>
        <a:srgbClr val="E7E6E6"/>
      </a:lt2>
      <a:accent1>
        <a:srgbClr val="341A55"/>
      </a:accent1>
      <a:accent2>
        <a:srgbClr val="8E38B0"/>
      </a:accent2>
      <a:accent3>
        <a:srgbClr val="B71E6B"/>
      </a:accent3>
      <a:accent4>
        <a:srgbClr val="ED7D31"/>
      </a:accent4>
      <a:accent5>
        <a:srgbClr val="95B44E"/>
      </a:accent5>
      <a:accent6>
        <a:srgbClr val="7470A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3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3_Custom Design">
      <a:majorFont>
        <a:latin typeface="Tenorite Regular"/>
        <a:ea typeface="Tenorite Regular"/>
        <a:cs typeface="Tenorite Regular"/>
      </a:majorFont>
      <a:minorFont>
        <a:latin typeface="Tenorite Regular"/>
        <a:ea typeface="Tenorite Regular"/>
        <a:cs typeface="Tenorite Regular"/>
      </a:minorFont>
    </a:fontScheme>
    <a:fmtScheme name="3_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enori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enori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2215</Words>
  <Application>WPS 演示</Application>
  <PresentationFormat>Widescreen</PresentationFormat>
  <Paragraphs>79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</vt:i4>
      </vt:variant>
    </vt:vector>
  </HeadingPairs>
  <TitlesOfParts>
    <vt:vector size="26" baseType="lpstr">
      <vt:lpstr>Arial</vt:lpstr>
      <vt:lpstr>宋体</vt:lpstr>
      <vt:lpstr>Wingdings</vt:lpstr>
      <vt:lpstr>Tenorite Regular</vt:lpstr>
      <vt:lpstr>Thonburi</vt:lpstr>
      <vt:lpstr>Calibri</vt:lpstr>
      <vt:lpstr>Helvetica Neue</vt:lpstr>
      <vt:lpstr>Tenorite</vt:lpstr>
      <vt:lpstr>苹方-简</vt:lpstr>
      <vt:lpstr>Tenorite</vt:lpstr>
      <vt:lpstr>Arial</vt:lpstr>
      <vt:lpstr>Calibri</vt:lpstr>
      <vt:lpstr>微软雅黑</vt:lpstr>
      <vt:lpstr>汉仪旗黑</vt:lpstr>
      <vt:lpstr>宋体</vt:lpstr>
      <vt:lpstr>Arial Unicode MS</vt:lpstr>
      <vt:lpstr>汉仪书宋二KW</vt:lpstr>
      <vt:lpstr>Cover_Slides</vt:lpstr>
      <vt:lpstr>Divider_Slides</vt:lpstr>
      <vt:lpstr>Arc_Slides</vt:lpstr>
      <vt:lpstr>1_Blank_Prep_Slides</vt:lpstr>
      <vt:lpstr>1_Cover_Slides</vt:lpstr>
      <vt:lpstr>AI – Use Cases 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– Use cases </dc:title>
  <dc:creator>NARAYANAN K R</dc:creator>
  <cp:lastModifiedBy>WPS_1671417907</cp:lastModifiedBy>
  <cp:revision>21</cp:revision>
  <dcterms:created xsi:type="dcterms:W3CDTF">2025-04-22T14:10:27Z</dcterms:created>
  <dcterms:modified xsi:type="dcterms:W3CDTF">2025-04-22T14:10:27Z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0x010100B61E8378E63F864C8E16DA0F438CFD0D</vt:lpwstr>
  </property>
  <property fmtid="{D5CDD505-2E9C-101B-9397-08002B2CF9AE}" pid="3" name="ClassificationContentMarkingFooterLocations">
    <vt:lpwstr>Cover_Slides:3\Blank_Prep_Slides:6\Blank_withLogo_White:3\Agenda_Slides:3\Divider_Slides:3\Multi-Content_Arc_Slides:3\Process_Slides:3\Arc_Slides:3\Photo_Background_Slides:3</vt:lpwstr>
  </property>
  <property fmtid="{D5CDD505-2E9C-101B-9397-08002B2CF9AE}" pid="4" name="ClassificationContentMarkingFooterText">
    <vt:lpwstr>Internal - General Use</vt:lpwstr>
  </property>
  <property fmtid="{D5CDD505-2E9C-101B-9397-08002B2CF9AE}" pid="5" name="MediaServiceImageTags">
    <vt:lpwstr/>
  </property>
  <property fmtid="{D5CDD505-2E9C-101B-9397-08002B2CF9AE}" pid="6" name="MSIP_Label_a8c544ca-bb84-4280-906e-934547e1d30c_Enabled">
    <vt:lpwstr>true</vt:lpwstr>
  </property>
  <property fmtid="{D5CDD505-2E9C-101B-9397-08002B2CF9AE}" pid="7" name="MSIP_Label_a8c544ca-bb84-4280-906e-934547e1d30c_SetDate">
    <vt:lpwstr>2023-09-12T13:00:06Z</vt:lpwstr>
  </property>
  <property fmtid="{D5CDD505-2E9C-101B-9397-08002B2CF9AE}" pid="8" name="MSIP_Label_a8c544ca-bb84-4280-906e-934547e1d30c_Method">
    <vt:lpwstr>Standard</vt:lpwstr>
  </property>
  <property fmtid="{D5CDD505-2E9C-101B-9397-08002B2CF9AE}" pid="9" name="MSIP_Label_a8c544ca-bb84-4280-906e-934547e1d30c_Name">
    <vt:lpwstr>Internal - General Use</vt:lpwstr>
  </property>
  <property fmtid="{D5CDD505-2E9C-101B-9397-08002B2CF9AE}" pid="10" name="MSIP_Label_a8c544ca-bb84-4280-906e-934547e1d30c_SiteId">
    <vt:lpwstr>258ac4e4-146a-411e-9dc8-79a9e12fd6da</vt:lpwstr>
  </property>
  <property fmtid="{D5CDD505-2E9C-101B-9397-08002B2CF9AE}" pid="11" name="MSIP_Label_a8c544ca-bb84-4280-906e-934547e1d30c_ActionId">
    <vt:lpwstr>6e631ad9-3b4d-4755-a432-09cbc8501840</vt:lpwstr>
  </property>
  <property fmtid="{D5CDD505-2E9C-101B-9397-08002B2CF9AE}" pid="12" name="MSIP_Label_a8c544ca-bb84-4280-906e-934547e1d30c_ContentBits">
    <vt:lpwstr>2</vt:lpwstr>
  </property>
  <property fmtid="{D5CDD505-2E9C-101B-9397-08002B2CF9AE}" pid="13" name="ICV">
    <vt:lpwstr>BDEBB975DD11C5219E3502687BA2BCCF_42</vt:lpwstr>
  </property>
  <property fmtid="{D5CDD505-2E9C-101B-9397-08002B2CF9AE}" pid="14" name="KSOProductBuildVer">
    <vt:lpwstr>2052-6.11.0.8885</vt:lpwstr>
  </property>
</Properties>
</file>